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>
      <p:cViewPr varScale="1">
        <p:scale>
          <a:sx n="96" d="100"/>
          <a:sy n="96" d="100"/>
        </p:scale>
        <p:origin x="20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73871" y="3752756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881282" y="5311588"/>
            <a:ext cx="363071" cy="1613648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>
            <a:cxnSpLocks/>
          </p:cNvCxnSpPr>
          <p:nvPr/>
        </p:nvCxnSpPr>
        <p:spPr>
          <a:xfrm flipV="1">
            <a:off x="4881282" y="3752756"/>
            <a:ext cx="792589" cy="155883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>
            <a:cxnSpLocks/>
          </p:cNvCxnSpPr>
          <p:nvPr/>
        </p:nvCxnSpPr>
        <p:spPr>
          <a:xfrm flipV="1">
            <a:off x="5244353" y="5971427"/>
            <a:ext cx="2770094" cy="95380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29035" y="4235824"/>
            <a:ext cx="281600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29035" y="618565"/>
            <a:ext cx="281599" cy="2117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607002-EF4C-3A1C-2203-4F3903C9DF05}"/>
              </a:ext>
            </a:extLst>
          </p:cNvPr>
          <p:cNvSpPr/>
          <p:nvPr/>
        </p:nvSpPr>
        <p:spPr>
          <a:xfrm>
            <a:off x="1385047" y="3563470"/>
            <a:ext cx="2124635" cy="106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77F054-A139-2C82-B4AA-D1C9603EE262}"/>
              </a:ext>
            </a:extLst>
          </p:cNvPr>
          <p:cNvSpPr/>
          <p:nvPr/>
        </p:nvSpPr>
        <p:spPr>
          <a:xfrm>
            <a:off x="5136776" y="3563470"/>
            <a:ext cx="2622177" cy="52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235824"/>
            <a:ext cx="295835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800" y="645459"/>
            <a:ext cx="295834" cy="2090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52F8A-CF12-E27A-22B0-162A9CB3ED44}"/>
              </a:ext>
            </a:extLst>
          </p:cNvPr>
          <p:cNvSpPr/>
          <p:nvPr/>
        </p:nvSpPr>
        <p:spPr>
          <a:xfrm>
            <a:off x="50292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1F13B-7C6C-3C1F-DC83-3C4D28A4B994}"/>
              </a:ext>
            </a:extLst>
          </p:cNvPr>
          <p:cNvSpPr/>
          <p:nvPr/>
        </p:nvSpPr>
        <p:spPr>
          <a:xfrm>
            <a:off x="9144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45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7</cp:revision>
  <cp:lastPrinted>2023-08-18T04:02:25Z</cp:lastPrinted>
  <dcterms:created xsi:type="dcterms:W3CDTF">2023-08-18T03:37:38Z</dcterms:created>
  <dcterms:modified xsi:type="dcterms:W3CDTF">2023-11-09T18:01:38Z</dcterms:modified>
</cp:coreProperties>
</file>

<file path=docProps/thumbnail.jpeg>
</file>